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8"/>
  </p:notesMasterIdLst>
  <p:handoutMasterIdLst>
    <p:handoutMasterId r:id="rId39"/>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2076136857" r:id="rId19"/>
    <p:sldId id="2076136858" r:id="rId20"/>
    <p:sldId id="1605" r:id="rId21"/>
    <p:sldId id="260" r:id="rId22"/>
    <p:sldId id="1612" r:id="rId23"/>
    <p:sldId id="1607" r:id="rId24"/>
    <p:sldId id="1606" r:id="rId25"/>
    <p:sldId id="1610" r:id="rId26"/>
    <p:sldId id="1608" r:id="rId27"/>
    <p:sldId id="1613" r:id="rId28"/>
    <p:sldId id="1609" r:id="rId29"/>
    <p:sldId id="1618" r:id="rId30"/>
    <p:sldId id="1616" r:id="rId31"/>
    <p:sldId id="1614" r:id="rId32"/>
    <p:sldId id="1611" r:id="rId33"/>
    <p:sldId id="1615" r:id="rId34"/>
    <p:sldId id="2076136830" r:id="rId35"/>
    <p:sldId id="1627" r:id="rId36"/>
    <p:sldId id="2076136852"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2076136857"/>
            <p14:sldId id="2076136858"/>
            <p14:sldId id="1605"/>
            <p14:sldId id="260"/>
            <p14:sldId id="1612"/>
            <p14:sldId id="1607"/>
            <p14:sldId id="1606"/>
            <p14:sldId id="1610"/>
            <p14:sldId id="1608"/>
            <p14:sldId id="1613"/>
            <p14:sldId id="1609"/>
            <p14:sldId id="1618"/>
            <p14:sldId id="1616"/>
            <p14:sldId id="1614"/>
            <p14:sldId id="1611"/>
            <p14:sldId id="1615"/>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8/1/2020 5:38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8/1/2020 5:37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8/1/2020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8/1/2020 5:37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23</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24</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8/1/2020 5:37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09"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01/08/2020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0.sv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2.sv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1384</TotalTime>
  <Words>3389</Words>
  <Application>Microsoft Office PowerPoint</Application>
  <PresentationFormat>Custom</PresentationFormat>
  <Paragraphs>325</Paragraphs>
  <Slides>31</Slides>
  <Notes>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8"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Host your client-side web part from Microsoft 365 CDN </vt:lpstr>
      <vt:lpstr>Enable Public CDN</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134</cp:revision>
  <dcterms:created xsi:type="dcterms:W3CDTF">2020-06-20T06:26:35Z</dcterms:created>
  <dcterms:modified xsi:type="dcterms:W3CDTF">2020-08-01T12:08:44Z</dcterms:modified>
</cp:coreProperties>
</file>